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9C184-7908-43E5-98F2-6237C5124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083" y="1553593"/>
            <a:ext cx="9516231" cy="1025535"/>
          </a:xfrm>
        </p:spPr>
        <p:txBody>
          <a:bodyPr/>
          <a:lstStyle/>
          <a:p>
            <a:r>
              <a:rPr lang="en-US" dirty="0"/>
              <a:t>The pace of the space race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8A00E6-E448-406B-B5CF-4694F1C99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6267" y="2680893"/>
            <a:ext cx="6400800" cy="1947333"/>
          </a:xfrm>
        </p:spPr>
        <p:txBody>
          <a:bodyPr/>
          <a:lstStyle/>
          <a:p>
            <a:r>
              <a:rPr lang="en-US" dirty="0"/>
              <a:t>Patricia King &amp; William Watkins</a:t>
            </a:r>
          </a:p>
        </p:txBody>
      </p:sp>
    </p:spTree>
    <p:extLst>
      <p:ext uri="{BB962C8B-B14F-4D97-AF65-F5344CB8AC3E}">
        <p14:creationId xmlns:p14="http://schemas.microsoft.com/office/powerpoint/2010/main" val="3970707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978F-0203-4F62-8829-732D6FCE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559" y="420826"/>
            <a:ext cx="5352602" cy="875314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Overview</a:t>
            </a:r>
            <a:r>
              <a:rPr lang="en-US" dirty="0"/>
              <a:t> &amp;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17B61-5680-4C86-9507-8060341F8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559" y="2304002"/>
            <a:ext cx="8535988" cy="1879600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Purpose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Organization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Sources </a:t>
            </a:r>
          </a:p>
        </p:txBody>
      </p:sp>
    </p:spTree>
    <p:extLst>
      <p:ext uri="{BB962C8B-B14F-4D97-AF65-F5344CB8AC3E}">
        <p14:creationId xmlns:p14="http://schemas.microsoft.com/office/powerpoint/2010/main" val="217276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3CDF-0105-429C-B635-0B6A0421A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94134-7703-44B3-8085-ABF7BD9B3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To showcase the chronology of Atlas Rocket launches in the United States through our interactive GUI and visualization components. </a:t>
            </a:r>
          </a:p>
        </p:txBody>
      </p:sp>
    </p:spTree>
    <p:extLst>
      <p:ext uri="{BB962C8B-B14F-4D97-AF65-F5344CB8AC3E}">
        <p14:creationId xmlns:p14="http://schemas.microsoft.com/office/powerpoint/2010/main" val="23138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628D1-8F06-4D4B-8B3B-372A1205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80" y="159798"/>
            <a:ext cx="3896667" cy="959074"/>
          </a:xfrm>
        </p:spPr>
        <p:txBody>
          <a:bodyPr/>
          <a:lstStyle/>
          <a:p>
            <a:r>
              <a:rPr lang="en-US" dirty="0"/>
              <a:t>Organization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A34DF-8A72-43D1-8475-80E606165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780" y="1379737"/>
            <a:ext cx="5281581" cy="5109839"/>
          </a:xfrm>
        </p:spPr>
        <p:txBody>
          <a:bodyPr/>
          <a:lstStyle/>
          <a:p>
            <a:r>
              <a:rPr lang="en-US" dirty="0"/>
              <a:t>One main script with individual function calls</a:t>
            </a:r>
          </a:p>
          <a:p>
            <a:r>
              <a:rPr lang="en-US" dirty="0"/>
              <a:t>	functions: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userInputGUI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getwebpageTable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displayPlot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displayMovie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createStructures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createMovie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createFrame</a:t>
            </a:r>
            <a:r>
              <a:rPr lang="en-US" dirty="0"/>
              <a:t>	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createRocketTypeStructures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gifPlayGUI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418E82-78EF-4EA3-8EDF-0E01B2F5D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811" y="329891"/>
            <a:ext cx="4393339" cy="3946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25BCFE-192E-4B30-A447-B2818CCBE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059" y="4537504"/>
            <a:ext cx="4189116" cy="206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70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F15EC-16B7-4B22-9088-8802F3534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36" y="383960"/>
            <a:ext cx="1295507" cy="681361"/>
          </a:xfrm>
        </p:spPr>
        <p:txBody>
          <a:bodyPr/>
          <a:lstStyle/>
          <a:p>
            <a:r>
              <a:rPr lang="en-US" dirty="0" err="1"/>
              <a:t>USer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5EC020-3976-4D47-9E81-7077B7A36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75" y="2191865"/>
            <a:ext cx="3299025" cy="2474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CA66CC-FFB4-416B-8B17-6EAB26A10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009" y="2191865"/>
            <a:ext cx="3299024" cy="24742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399D9F-1CF1-4B84-ACF1-E58D378918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57" t="14904" r="17169" b="20813"/>
          <a:stretch/>
        </p:blipFill>
        <p:spPr>
          <a:xfrm>
            <a:off x="4231690" y="2191865"/>
            <a:ext cx="3535037" cy="247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22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5C874-9F1C-4078-8A15-41B01E96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28348"/>
            <a:ext cx="2032354" cy="716872"/>
          </a:xfrm>
        </p:spPr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AA099-1E02-48B6-A17B-65209188A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4112" y="1247312"/>
            <a:ext cx="8921426" cy="209069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Mathworks.com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William Watkins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Patricia King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https://stackoverflow.com/questions/19283464/plotting-points-on-a-map-in-matlab</a:t>
            </a:r>
          </a:p>
        </p:txBody>
      </p:sp>
    </p:spTree>
    <p:extLst>
      <p:ext uri="{BB962C8B-B14F-4D97-AF65-F5344CB8AC3E}">
        <p14:creationId xmlns:p14="http://schemas.microsoft.com/office/powerpoint/2010/main" val="230223933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1515</TotalTime>
  <Words>67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Slice</vt:lpstr>
      <vt:lpstr>The pace of the space race</vt:lpstr>
      <vt:lpstr>Overview &amp; objectives</vt:lpstr>
      <vt:lpstr>Purpose</vt:lpstr>
      <vt:lpstr>Organization</vt:lpstr>
      <vt:lpstr>USer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pace of the space race</dc:title>
  <dc:creator>Patti</dc:creator>
  <cp:lastModifiedBy>Patti</cp:lastModifiedBy>
  <cp:revision>16</cp:revision>
  <dcterms:created xsi:type="dcterms:W3CDTF">2017-12-03T05:21:28Z</dcterms:created>
  <dcterms:modified xsi:type="dcterms:W3CDTF">2017-12-04T06:36:44Z</dcterms:modified>
</cp:coreProperties>
</file>

<file path=docProps/thumbnail.jpeg>
</file>